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27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D400-3B55-4337-82A6-8B14774BD6F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FC6A-82E4-4394-A9B9-804A7229C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6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D400-3B55-4337-82A6-8B14774BD6F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FC6A-82E4-4394-A9B9-804A7229C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D400-3B55-4337-82A6-8B14774BD6F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FC6A-82E4-4394-A9B9-804A7229C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3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D400-3B55-4337-82A6-8B14774BD6F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FC6A-82E4-4394-A9B9-804A7229C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6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D400-3B55-4337-82A6-8B14774BD6F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FC6A-82E4-4394-A9B9-804A7229C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9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D400-3B55-4337-82A6-8B14774BD6F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FC6A-82E4-4394-A9B9-804A7229C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9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D400-3B55-4337-82A6-8B14774BD6F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FC6A-82E4-4394-A9B9-804A7229C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4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D400-3B55-4337-82A6-8B14774BD6F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FC6A-82E4-4394-A9B9-804A7229C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1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D400-3B55-4337-82A6-8B14774BD6F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FC6A-82E4-4394-A9B9-804A7229C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2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D400-3B55-4337-82A6-8B14774BD6F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FC6A-82E4-4394-A9B9-804A7229C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8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D400-3B55-4337-82A6-8B14774BD6F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FC6A-82E4-4394-A9B9-804A7229C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3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7D400-3B55-4337-82A6-8B14774BD6F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FC6A-82E4-4394-A9B9-804A7229C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0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B39E8E7-9A72-40A0-8344-34DFA72D0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68" y="92907"/>
            <a:ext cx="6835966" cy="894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405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635B02858C8E47B132618CF5FA65C4" ma:contentTypeVersion="4" ma:contentTypeDescription="Create a new document." ma:contentTypeScope="" ma:versionID="72ebb7e02dd725125b6c1c58c7963607">
  <xsd:schema xmlns:xsd="http://www.w3.org/2001/XMLSchema" xmlns:xs="http://www.w3.org/2001/XMLSchema" xmlns:p="http://schemas.microsoft.com/office/2006/metadata/properties" xmlns:ns2="f6b3a319-d0dc-47e6-81f0-648d99b9cc0a" targetNamespace="http://schemas.microsoft.com/office/2006/metadata/properties" ma:root="true" ma:fieldsID="dbbec3d8cedd6500812c3d76cd109d22" ns2:_="">
    <xsd:import namespace="f6b3a319-d0dc-47e6-81f0-648d99b9c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b3a319-d0dc-47e6-81f0-648d99b9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A031F3-89AA-41FA-B501-70CDF7D42C24}"/>
</file>

<file path=customXml/itemProps2.xml><?xml version="1.0" encoding="utf-8"?>
<ds:datastoreItem xmlns:ds="http://schemas.openxmlformats.org/officeDocument/2006/customXml" ds:itemID="{3D7D7021-F9D0-4B23-94F1-313B9CC54F29}"/>
</file>

<file path=customXml/itemProps3.xml><?xml version="1.0" encoding="utf-8"?>
<ds:datastoreItem xmlns:ds="http://schemas.openxmlformats.org/officeDocument/2006/customXml" ds:itemID="{E8FDADBD-C1B2-492F-AA7C-233C0736ECC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 SanMartin</dc:creator>
  <cp:lastModifiedBy>R. SanMartin</cp:lastModifiedBy>
  <cp:revision>11</cp:revision>
  <dcterms:created xsi:type="dcterms:W3CDTF">2020-12-14T17:19:41Z</dcterms:created>
  <dcterms:modified xsi:type="dcterms:W3CDTF">2020-12-29T14:57:12Z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0x010100D1635B02858C8E47B132618CF5FA65C4</vt:lpwstr>
  </property>
</Properties>
</file>